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22"/>
  </p:notesMasterIdLst>
  <p:sldIdLst>
    <p:sldId id="256" r:id="rId4"/>
    <p:sldId id="257" r:id="rId5"/>
    <p:sldId id="258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3" r:id="rId16"/>
    <p:sldId id="277" r:id="rId17"/>
    <p:sldId id="278" r:id="rId18"/>
    <p:sldId id="279" r:id="rId19"/>
    <p:sldId id="281" r:id="rId20"/>
    <p:sldId id="282" r:id="rId21"/>
  </p:sldIdLst>
  <p:sldSz cx="9144000" cy="5143500" type="screen16x9"/>
  <p:notesSz cx="6858000" cy="9144000"/>
  <p:defaultTextStyle>
    <a:defPPr>
      <a:defRPr lang="en-US"/>
    </a:defPPr>
    <a:lvl1pPr marL="0" algn="l" defTabSz="9114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639" algn="l" defTabSz="9114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420" algn="l" defTabSz="9114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7105" algn="l" defTabSz="9114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2835" algn="l" defTabSz="9114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8475" algn="l" defTabSz="9114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4127" algn="l" defTabSz="9114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9870" algn="l" defTabSz="9114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5561" algn="l" defTabSz="9114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C539-811A-42E3-BE11-4DD43FD4F75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B1DD9-78E4-4235-BADF-6FCBA3D44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2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4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39" algn="l" defTabSz="9114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420" algn="l" defTabSz="9114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105" algn="l" defTabSz="9114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2835" algn="l" defTabSz="9114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8475" algn="l" defTabSz="9114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4127" algn="l" defTabSz="9114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9870" algn="l" defTabSz="9114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5561" algn="l" defTabSz="9114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5C3946-81F7-4B9B-8392-535D47550BF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098" y="4343400"/>
            <a:ext cx="548780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773" tIns="45081" rIns="91773" bIns="45081"/>
          <a:lstStyle/>
          <a:p>
            <a:endParaRPr lang="zh-CN" alt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FD564-9241-423E-83ED-1849E337324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87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FD564-9241-423E-83ED-1849E3373242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8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99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747" y="2914650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1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3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4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6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07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49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0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2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3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7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7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93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31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89" indent="0" algn="ctr">
              <a:buNone/>
              <a:defRPr sz="1500"/>
            </a:lvl2pPr>
            <a:lvl3pPr marL="684787" indent="0" algn="ctr">
              <a:buNone/>
              <a:defRPr sz="1400"/>
            </a:lvl3pPr>
            <a:lvl4pPr marL="1027179" indent="0" algn="ctr">
              <a:buNone/>
              <a:defRPr sz="1200"/>
            </a:lvl4pPr>
            <a:lvl5pPr marL="1369572" indent="0" algn="ctr">
              <a:buNone/>
              <a:defRPr sz="1200"/>
            </a:lvl5pPr>
            <a:lvl6pPr marL="1711977" indent="0" algn="ctr">
              <a:buNone/>
              <a:defRPr sz="1200"/>
            </a:lvl6pPr>
            <a:lvl7pPr marL="2054357" indent="0" algn="ctr">
              <a:buNone/>
              <a:defRPr sz="1200"/>
            </a:lvl7pPr>
            <a:lvl8pPr marL="2396741" indent="0" algn="ctr">
              <a:buNone/>
              <a:defRPr sz="1200"/>
            </a:lvl8pPr>
            <a:lvl9pPr marL="273912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319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0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1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5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9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3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7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1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376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9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89" indent="0">
              <a:buNone/>
              <a:defRPr sz="1500" b="1"/>
            </a:lvl2pPr>
            <a:lvl3pPr marL="684787" indent="0">
              <a:buNone/>
              <a:defRPr sz="1400" b="1"/>
            </a:lvl3pPr>
            <a:lvl4pPr marL="1027179" indent="0">
              <a:buNone/>
              <a:defRPr sz="1200" b="1"/>
            </a:lvl4pPr>
            <a:lvl5pPr marL="1369572" indent="0">
              <a:buNone/>
              <a:defRPr sz="1200" b="1"/>
            </a:lvl5pPr>
            <a:lvl6pPr marL="1711977" indent="0">
              <a:buNone/>
              <a:defRPr sz="1200" b="1"/>
            </a:lvl6pPr>
            <a:lvl7pPr marL="2054357" indent="0">
              <a:buNone/>
              <a:defRPr sz="1200" b="1"/>
            </a:lvl7pPr>
            <a:lvl8pPr marL="2396741" indent="0">
              <a:buNone/>
              <a:defRPr sz="1200" b="1"/>
            </a:lvl8pPr>
            <a:lvl9pPr marL="273912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89" indent="0">
              <a:buNone/>
              <a:defRPr sz="1500" b="1"/>
            </a:lvl2pPr>
            <a:lvl3pPr marL="684787" indent="0">
              <a:buNone/>
              <a:defRPr sz="1400" b="1"/>
            </a:lvl3pPr>
            <a:lvl4pPr marL="1027179" indent="0">
              <a:buNone/>
              <a:defRPr sz="1200" b="1"/>
            </a:lvl4pPr>
            <a:lvl5pPr marL="1369572" indent="0">
              <a:buNone/>
              <a:defRPr sz="1200" b="1"/>
            </a:lvl5pPr>
            <a:lvl6pPr marL="1711977" indent="0">
              <a:buNone/>
              <a:defRPr sz="1200" b="1"/>
            </a:lvl6pPr>
            <a:lvl7pPr marL="2054357" indent="0">
              <a:buNone/>
              <a:defRPr sz="1200" b="1"/>
            </a:lvl7pPr>
            <a:lvl8pPr marL="2396741" indent="0">
              <a:buNone/>
              <a:defRPr sz="1200" b="1"/>
            </a:lvl8pPr>
            <a:lvl9pPr marL="273912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18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23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99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89" indent="0">
              <a:buNone/>
              <a:defRPr sz="1100"/>
            </a:lvl2pPr>
            <a:lvl3pPr marL="684787" indent="0">
              <a:buNone/>
              <a:defRPr sz="900"/>
            </a:lvl3pPr>
            <a:lvl4pPr marL="1027179" indent="0">
              <a:buNone/>
              <a:defRPr sz="800"/>
            </a:lvl4pPr>
            <a:lvl5pPr marL="1369572" indent="0">
              <a:buNone/>
              <a:defRPr sz="800"/>
            </a:lvl5pPr>
            <a:lvl6pPr marL="1711977" indent="0">
              <a:buNone/>
              <a:defRPr sz="800"/>
            </a:lvl6pPr>
            <a:lvl7pPr marL="2054357" indent="0">
              <a:buNone/>
              <a:defRPr sz="800"/>
            </a:lvl7pPr>
            <a:lvl8pPr marL="2396741" indent="0">
              <a:buNone/>
              <a:defRPr sz="800"/>
            </a:lvl8pPr>
            <a:lvl9pPr marL="273912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8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4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2389" indent="0">
              <a:buNone/>
              <a:defRPr sz="2100"/>
            </a:lvl2pPr>
            <a:lvl3pPr marL="684787" indent="0">
              <a:buNone/>
              <a:defRPr sz="1800"/>
            </a:lvl3pPr>
            <a:lvl4pPr marL="1027179" indent="0">
              <a:buNone/>
              <a:defRPr sz="1500"/>
            </a:lvl4pPr>
            <a:lvl5pPr marL="1369572" indent="0">
              <a:buNone/>
              <a:defRPr sz="1500"/>
            </a:lvl5pPr>
            <a:lvl6pPr marL="1711977" indent="0">
              <a:buNone/>
              <a:defRPr sz="1500"/>
            </a:lvl6pPr>
            <a:lvl7pPr marL="2054357" indent="0">
              <a:buNone/>
              <a:defRPr sz="1500"/>
            </a:lvl7pPr>
            <a:lvl8pPr marL="2396741" indent="0">
              <a:buNone/>
              <a:defRPr sz="1500"/>
            </a:lvl8pPr>
            <a:lvl9pPr marL="273912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89" indent="0">
              <a:buNone/>
              <a:defRPr sz="1100"/>
            </a:lvl2pPr>
            <a:lvl3pPr marL="684787" indent="0">
              <a:buNone/>
              <a:defRPr sz="900"/>
            </a:lvl3pPr>
            <a:lvl4pPr marL="1027179" indent="0">
              <a:buNone/>
              <a:defRPr sz="800"/>
            </a:lvl4pPr>
            <a:lvl5pPr marL="1369572" indent="0">
              <a:buNone/>
              <a:defRPr sz="800"/>
            </a:lvl5pPr>
            <a:lvl6pPr marL="1711977" indent="0">
              <a:buNone/>
              <a:defRPr sz="800"/>
            </a:lvl6pPr>
            <a:lvl7pPr marL="2054357" indent="0">
              <a:buNone/>
              <a:defRPr sz="800"/>
            </a:lvl7pPr>
            <a:lvl8pPr marL="2396741" indent="0">
              <a:buNone/>
              <a:defRPr sz="800"/>
            </a:lvl8pPr>
            <a:lvl9pPr marL="273912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99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644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6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29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3" y="2480521"/>
            <a:ext cx="7117180" cy="1102519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3" y="3583036"/>
            <a:ext cx="7117180" cy="646065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2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615" y="-88107"/>
            <a:ext cx="9436427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859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1885903" indent="-171446">
              <a:buClr>
                <a:schemeClr val="tx2"/>
              </a:buClr>
              <a:buSzPct val="101000"/>
              <a:buFont typeface="Courier New" pitchFamily="49" charset="0"/>
              <a:buChar char="o"/>
              <a:defRPr sz="900"/>
            </a:lvl6pPr>
            <a:lvl7pPr marL="2228795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7pPr>
            <a:lvl8pPr marL="2571686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8pPr>
            <a:lvl9pPr marL="2914577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6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4" y="2481436"/>
            <a:ext cx="7117178" cy="1101600"/>
          </a:xfrm>
        </p:spPr>
        <p:txBody>
          <a:bodyPr anchor="b"/>
          <a:lstStyle>
            <a:lvl1pPr algn="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4" y="3583036"/>
            <a:ext cx="7117178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18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506797"/>
            <a:ext cx="7123080" cy="6933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5" y="1357313"/>
            <a:ext cx="3471277" cy="3038476"/>
          </a:xfrm>
        </p:spPr>
        <p:txBody>
          <a:bodyPr>
            <a:normAutofit/>
          </a:bodyPr>
          <a:lstStyle>
            <a:lvl5pPr>
              <a:defRPr/>
            </a:lvl5pPr>
            <a:lvl6pPr marL="1885903" indent="-171446">
              <a:buClr>
                <a:schemeClr val="tx2"/>
              </a:buClr>
              <a:buSzPct val="101000"/>
              <a:buFont typeface="Courier New" pitchFamily="49" charset="0"/>
              <a:buChar char="o"/>
              <a:defRPr sz="900"/>
            </a:lvl6pPr>
            <a:lvl7pPr marL="2228795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7pPr>
            <a:lvl8pPr marL="2571686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8pPr>
            <a:lvl9pPr marL="2914577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3" y="1357313"/>
            <a:ext cx="3469242" cy="3038477"/>
          </a:xfrm>
        </p:spPr>
        <p:txBody>
          <a:bodyPr>
            <a:normAutofit/>
          </a:bodyPr>
          <a:lstStyle>
            <a:lvl5pPr>
              <a:defRPr/>
            </a:lvl5pPr>
            <a:lvl6pPr marL="1885903" indent="-171446">
              <a:buClr>
                <a:schemeClr val="tx2"/>
              </a:buClr>
              <a:buSzPct val="101000"/>
              <a:buFont typeface="Courier New" pitchFamily="49" charset="0"/>
              <a:buChar char="o"/>
              <a:defRPr sz="900"/>
            </a:lvl6pPr>
            <a:lvl7pPr marL="2228795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7pPr>
            <a:lvl8pPr marL="2571686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8pPr>
            <a:lvl9pPr marL="2914577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16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5" y="1359696"/>
            <a:ext cx="347127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5" y="1791894"/>
            <a:ext cx="3471277" cy="2603896"/>
          </a:xfrm>
        </p:spPr>
        <p:txBody>
          <a:bodyPr>
            <a:normAutofit/>
          </a:bodyPr>
          <a:lstStyle>
            <a:lvl5pPr>
              <a:defRPr/>
            </a:lvl5pPr>
            <a:lvl6pPr marL="1885903" indent="-171446">
              <a:buClr>
                <a:schemeClr val="tx2"/>
              </a:buClr>
              <a:buSzPct val="101000"/>
              <a:buFont typeface="Courier New" pitchFamily="49" charset="0"/>
              <a:buChar char="o"/>
              <a:defRPr sz="900"/>
            </a:lvl6pPr>
            <a:lvl7pPr marL="2228795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7pPr>
            <a:lvl8pPr marL="2571686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8pPr>
            <a:lvl9pPr marL="2914577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1" y="1359696"/>
            <a:ext cx="347127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1" y="1791894"/>
            <a:ext cx="3471275" cy="2603896"/>
          </a:xfrm>
        </p:spPr>
        <p:txBody>
          <a:bodyPr>
            <a:normAutofit/>
          </a:bodyPr>
          <a:lstStyle>
            <a:lvl5pPr>
              <a:defRPr/>
            </a:lvl5pPr>
            <a:lvl6pPr marL="1885903" indent="-171446">
              <a:buClr>
                <a:schemeClr val="tx2"/>
              </a:buClr>
              <a:buSzPct val="101000"/>
              <a:buFont typeface="Courier New" pitchFamily="49" charset="0"/>
              <a:buChar char="o"/>
              <a:defRPr sz="900"/>
            </a:lvl6pPr>
            <a:lvl7pPr marL="2228795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7pPr>
            <a:lvl8pPr marL="2571686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8pPr>
            <a:lvl9pPr marL="2914577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104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70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755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14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30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45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605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0761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4907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05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320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69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4569"/>
            <a:ext cx="2660650" cy="889396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6" y="334570"/>
            <a:ext cx="4279869" cy="4061222"/>
          </a:xfrm>
        </p:spPr>
        <p:txBody>
          <a:bodyPr>
            <a:normAutofit/>
          </a:bodyPr>
          <a:lstStyle>
            <a:lvl5pPr>
              <a:defRPr/>
            </a:lvl5pPr>
            <a:lvl6pPr marL="1885903" indent="-171446">
              <a:buClr>
                <a:schemeClr val="tx2"/>
              </a:buClr>
              <a:buSzPct val="101000"/>
              <a:buFont typeface="Courier New" pitchFamily="49" charset="0"/>
              <a:buChar char="o"/>
              <a:defRPr sz="900"/>
            </a:lvl6pPr>
            <a:lvl7pPr marL="2228795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7pPr>
            <a:lvl8pPr marL="2571686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8pPr>
            <a:lvl9pPr marL="2914577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1223965"/>
            <a:ext cx="2660650" cy="3171824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40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5" y="1040294"/>
            <a:ext cx="3297953" cy="834941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1875234"/>
            <a:ext cx="3297954" cy="1897650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16156" y="745795"/>
            <a:ext cx="1847138" cy="114782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201134"/>
            <a:ext cx="3429000" cy="257175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6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355521"/>
            <a:ext cx="7123080" cy="30385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933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2" y="506792"/>
            <a:ext cx="1472963" cy="388899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4" y="506797"/>
            <a:ext cx="5467557" cy="388899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66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2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453" indent="0">
              <a:buNone/>
              <a:defRPr sz="1500" b="1"/>
            </a:lvl2pPr>
            <a:lvl3pPr marL="683026" indent="0">
              <a:buNone/>
              <a:defRPr sz="1400" b="1"/>
            </a:lvl3pPr>
            <a:lvl4pPr marL="1024544" indent="0">
              <a:buNone/>
              <a:defRPr sz="1200" b="1"/>
            </a:lvl4pPr>
            <a:lvl5pPr marL="1366051" indent="0">
              <a:buNone/>
              <a:defRPr sz="1200" b="1"/>
            </a:lvl5pPr>
            <a:lvl6pPr marL="1707617" indent="0">
              <a:buNone/>
              <a:defRPr sz="1200" b="1"/>
            </a:lvl6pPr>
            <a:lvl7pPr marL="2049076" indent="0">
              <a:buNone/>
              <a:defRPr sz="1200" b="1"/>
            </a:lvl7pPr>
            <a:lvl8pPr marL="2390522" indent="0">
              <a:buNone/>
              <a:defRPr sz="1200" b="1"/>
            </a:lvl8pPr>
            <a:lvl9pPr marL="273201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66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453" indent="0">
              <a:buNone/>
              <a:defRPr sz="1500" b="1"/>
            </a:lvl2pPr>
            <a:lvl3pPr marL="683026" indent="0">
              <a:buNone/>
              <a:defRPr sz="1400" b="1"/>
            </a:lvl3pPr>
            <a:lvl4pPr marL="1024544" indent="0">
              <a:buNone/>
              <a:defRPr sz="1200" b="1"/>
            </a:lvl4pPr>
            <a:lvl5pPr marL="1366051" indent="0">
              <a:buNone/>
              <a:defRPr sz="1200" b="1"/>
            </a:lvl5pPr>
            <a:lvl6pPr marL="1707617" indent="0">
              <a:buNone/>
              <a:defRPr sz="1200" b="1"/>
            </a:lvl6pPr>
            <a:lvl7pPr marL="2049076" indent="0">
              <a:buNone/>
              <a:defRPr sz="1200" b="1"/>
            </a:lvl7pPr>
            <a:lvl8pPr marL="2390522" indent="0">
              <a:buNone/>
              <a:defRPr sz="1200" b="1"/>
            </a:lvl8pPr>
            <a:lvl9pPr marL="273201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6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26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85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3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5" y="204811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2" y="20496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5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1453" indent="0">
              <a:buNone/>
              <a:defRPr sz="900"/>
            </a:lvl2pPr>
            <a:lvl3pPr marL="683026" indent="0">
              <a:buNone/>
              <a:defRPr sz="800"/>
            </a:lvl3pPr>
            <a:lvl4pPr marL="1024544" indent="0">
              <a:buNone/>
              <a:defRPr sz="700"/>
            </a:lvl4pPr>
            <a:lvl5pPr marL="1366051" indent="0">
              <a:buNone/>
              <a:defRPr sz="700"/>
            </a:lvl5pPr>
            <a:lvl6pPr marL="1707617" indent="0">
              <a:buNone/>
              <a:defRPr sz="700"/>
            </a:lvl6pPr>
            <a:lvl7pPr marL="2049076" indent="0">
              <a:buNone/>
              <a:defRPr sz="700"/>
            </a:lvl7pPr>
            <a:lvl8pPr marL="2390522" indent="0">
              <a:buNone/>
              <a:defRPr sz="700"/>
            </a:lvl8pPr>
            <a:lvl9pPr marL="273201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60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1" y="3600475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453" indent="0">
              <a:buNone/>
              <a:defRPr sz="2100"/>
            </a:lvl2pPr>
            <a:lvl3pPr marL="683026" indent="0">
              <a:buNone/>
              <a:defRPr sz="1800"/>
            </a:lvl3pPr>
            <a:lvl4pPr marL="1024544" indent="0">
              <a:buNone/>
              <a:defRPr sz="1500"/>
            </a:lvl4pPr>
            <a:lvl5pPr marL="1366051" indent="0">
              <a:buNone/>
              <a:defRPr sz="1500"/>
            </a:lvl5pPr>
            <a:lvl6pPr marL="1707617" indent="0">
              <a:buNone/>
              <a:defRPr sz="1500"/>
            </a:lvl6pPr>
            <a:lvl7pPr marL="2049076" indent="0">
              <a:buNone/>
              <a:defRPr sz="1500"/>
            </a:lvl7pPr>
            <a:lvl8pPr marL="2390522" indent="0">
              <a:buNone/>
              <a:defRPr sz="1500"/>
            </a:lvl8pPr>
            <a:lvl9pPr marL="273201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1" y="402567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1453" indent="0">
              <a:buNone/>
              <a:defRPr sz="900"/>
            </a:lvl2pPr>
            <a:lvl3pPr marL="683026" indent="0">
              <a:buNone/>
              <a:defRPr sz="800"/>
            </a:lvl3pPr>
            <a:lvl4pPr marL="1024544" indent="0">
              <a:buNone/>
              <a:defRPr sz="700"/>
            </a:lvl4pPr>
            <a:lvl5pPr marL="1366051" indent="0">
              <a:buNone/>
              <a:defRPr sz="700"/>
            </a:lvl5pPr>
            <a:lvl6pPr marL="1707617" indent="0">
              <a:buNone/>
              <a:defRPr sz="700"/>
            </a:lvl6pPr>
            <a:lvl7pPr marL="2049076" indent="0">
              <a:buNone/>
              <a:defRPr sz="700"/>
            </a:lvl7pPr>
            <a:lvl8pPr marL="2390522" indent="0">
              <a:buNone/>
              <a:defRPr sz="700"/>
            </a:lvl8pPr>
            <a:lvl9pPr marL="2732019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3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71" y="205979"/>
            <a:ext cx="8229601" cy="857250"/>
          </a:xfrm>
          <a:prstGeom prst="rect">
            <a:avLst/>
          </a:prstGeom>
        </p:spPr>
        <p:txBody>
          <a:bodyPr vert="horz" lIns="68325" tIns="34256" rIns="68325" bIns="342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1" y="1200155"/>
            <a:ext cx="8229601" cy="3394472"/>
          </a:xfrm>
          <a:prstGeom prst="rect">
            <a:avLst/>
          </a:prstGeom>
        </p:spPr>
        <p:txBody>
          <a:bodyPr vert="horz" lIns="68325" tIns="34256" rIns="68325" bIns="342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91"/>
            <a:ext cx="2133600" cy="273844"/>
          </a:xfrm>
          <a:prstGeom prst="rect">
            <a:avLst/>
          </a:prstGeom>
        </p:spPr>
        <p:txBody>
          <a:bodyPr vert="horz" lIns="68325" tIns="34256" rIns="68325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026"/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026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4767291"/>
            <a:ext cx="2895600" cy="273844"/>
          </a:xfrm>
          <a:prstGeom prst="rect">
            <a:avLst/>
          </a:prstGeom>
        </p:spPr>
        <p:txBody>
          <a:bodyPr vert="horz" lIns="68325" tIns="34256" rIns="68325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0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4767291"/>
            <a:ext cx="2133600" cy="273844"/>
          </a:xfrm>
          <a:prstGeom prst="rect">
            <a:avLst/>
          </a:prstGeom>
        </p:spPr>
        <p:txBody>
          <a:bodyPr vert="horz" lIns="68325" tIns="34256" rIns="68325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026"/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0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302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175" indent="-256175" algn="l" defTabSz="683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4940" indent="-213484" algn="l" defTabSz="6830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3805" indent="-170791" algn="l" defTabSz="683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5260" indent="-170791" algn="l" defTabSz="6830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713" indent="-170791" algn="l" defTabSz="683026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78295" indent="-170791" algn="l" defTabSz="683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9795" indent="-170791" algn="l" defTabSz="683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1311" indent="-170791" algn="l" defTabSz="683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2889" indent="-170791" algn="l" defTabSz="683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0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453" algn="l" defTabSz="6830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026" algn="l" defTabSz="6830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544" algn="l" defTabSz="6830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6051" algn="l" defTabSz="6830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7617" algn="l" defTabSz="6830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9076" algn="l" defTabSz="6830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0522" algn="l" defTabSz="6830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2019" algn="l" defTabSz="6830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53"/>
            <a:ext cx="7886700" cy="994172"/>
          </a:xfrm>
          <a:prstGeom prst="rect">
            <a:avLst/>
          </a:prstGeom>
        </p:spPr>
        <p:txBody>
          <a:bodyPr vert="horz" lIns="68483" tIns="34257" rIns="68483" bIns="3425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483" tIns="34257" rIns="68483" bIns="3425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83" tIns="34257" rIns="68483" bIns="3425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83" tIns="34257" rIns="68483" bIns="3425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83" tIns="34257" rIns="68483" bIns="3425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2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478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00" indent="-171200" algn="l" defTabSz="68478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602" indent="-171200" algn="l" defTabSz="68478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89" indent="-171200" algn="l" defTabSz="68478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370" indent="-171200" algn="l" defTabSz="68478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754" indent="-171200" algn="l" defTabSz="68478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155" indent="-171200" algn="l" defTabSz="68478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551" indent="-171200" algn="l" defTabSz="68478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942" indent="-171200" algn="l" defTabSz="68478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343" indent="-171200" algn="l" defTabSz="68478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89" algn="l" defTabSz="6847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87" algn="l" defTabSz="6847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79" algn="l" defTabSz="6847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572" algn="l" defTabSz="6847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977" algn="l" defTabSz="6847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357" algn="l" defTabSz="6847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741" algn="l" defTabSz="6847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124" algn="l" defTabSz="6847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chemeClr val="accent6">
                <a:lumMod val="89000"/>
              </a:schemeClr>
            </a:gs>
            <a:gs pos="96000">
              <a:schemeClr val="bg2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3" y="3031933"/>
            <a:ext cx="1743944" cy="1431926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9" y="821483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31" y="212204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4296851"/>
            <a:ext cx="1909235" cy="895317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0" y="-46282"/>
            <a:ext cx="1449107" cy="1257798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21216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2" y="495558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3" y="-46282"/>
            <a:ext cx="1694467" cy="1257798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3" y="-46281"/>
            <a:ext cx="1909235" cy="1279086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5" y="821482"/>
            <a:ext cx="1697544" cy="1431926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5" y="3855264"/>
            <a:ext cx="1137194" cy="1319797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2" y="3272188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3" y="3711574"/>
            <a:ext cx="1353860" cy="1431926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3" y="3592756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5" y="587995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3855264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448397"/>
            <a:ext cx="793794" cy="939689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2" y="154885"/>
            <a:ext cx="1041276" cy="780957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30" y="1087984"/>
            <a:ext cx="1218253" cy="913690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70" y="1537445"/>
            <a:ext cx="1041276" cy="780957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8" y="1996226"/>
            <a:ext cx="721308" cy="540981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75732"/>
            <a:ext cx="1193676" cy="523361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40" y="-75731"/>
            <a:ext cx="1029028" cy="344917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3" y="-75731"/>
            <a:ext cx="590263" cy="459217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3" y="3241342"/>
            <a:ext cx="1396887" cy="1047665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4" y="4867478"/>
            <a:ext cx="1115939" cy="332827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8001" y="4806631"/>
            <a:ext cx="1237019" cy="393671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8" y="4806635"/>
            <a:ext cx="1211408" cy="393670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6" y="3706490"/>
            <a:ext cx="611230" cy="45842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4" y="4629427"/>
            <a:ext cx="778097" cy="56274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4" y="3868931"/>
            <a:ext cx="563525" cy="67317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361790"/>
            <a:ext cx="598416" cy="679278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9" y="627599"/>
            <a:ext cx="910817" cy="6831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4" y="1089198"/>
            <a:ext cx="772994" cy="5797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8" y="1415238"/>
            <a:ext cx="610366" cy="45777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7" y="1439762"/>
            <a:ext cx="521764" cy="39132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46282"/>
            <a:ext cx="910818" cy="563125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5" y="-46281"/>
            <a:ext cx="473874" cy="459758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40" y="212204"/>
            <a:ext cx="1128521" cy="84639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20" y="562202"/>
            <a:ext cx="277280" cy="680994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3" y="546374"/>
            <a:ext cx="969734" cy="72730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994858"/>
            <a:ext cx="608190" cy="45614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4" y="4208575"/>
            <a:ext cx="738345" cy="55375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4" y="3931695"/>
            <a:ext cx="738345" cy="55375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7" y="3696129"/>
            <a:ext cx="738345" cy="55375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5" y="4249884"/>
            <a:ext cx="605634" cy="45422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4" y="3073385"/>
            <a:ext cx="553549" cy="41516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9" y="3793413"/>
            <a:ext cx="553549" cy="41516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2" y="3592752"/>
            <a:ext cx="503408" cy="415163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4" y="506797"/>
            <a:ext cx="7125113" cy="693356"/>
          </a:xfrm>
          <a:prstGeom prst="rect">
            <a:avLst/>
          </a:prstGeom>
        </p:spPr>
        <p:txBody>
          <a:bodyPr vert="horz" lIns="68579" tIns="34289" rIns="68579" bIns="34289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5" y="1355521"/>
            <a:ext cx="7125113" cy="3038578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4463862"/>
            <a:ext cx="2133600" cy="273844"/>
          </a:xfrm>
          <a:prstGeom prst="rect">
            <a:avLst/>
          </a:prstGeom>
        </p:spPr>
        <p:txBody>
          <a:bodyPr vert="horz" lIns="68579" tIns="34289" rIns="68579" bIns="34289" rtlCol="0" anchor="b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783"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8" y="4463862"/>
            <a:ext cx="5256399" cy="273844"/>
          </a:xfrm>
          <a:prstGeom prst="rect">
            <a:avLst/>
          </a:prstGeom>
        </p:spPr>
        <p:txBody>
          <a:bodyPr vert="horz" lIns="68579" tIns="34289" rIns="68579" bIns="34289" rtlCol="0" anchor="b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62" y="4463862"/>
            <a:ext cx="608287" cy="273844"/>
          </a:xfrm>
          <a:prstGeom prst="rect">
            <a:avLst/>
          </a:prstGeom>
        </p:spPr>
        <p:txBody>
          <a:bodyPr vert="horz" lIns="68579" tIns="34289" rIns="68579" bIns="34289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3" y="4090667"/>
            <a:ext cx="1909235" cy="1101501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6" y="2537207"/>
            <a:ext cx="306310" cy="22973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6" y="2652074"/>
            <a:ext cx="306310" cy="22973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10" y="2766374"/>
            <a:ext cx="306310" cy="22973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7" y="2024200"/>
            <a:ext cx="467627" cy="35072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9" y="2374917"/>
            <a:ext cx="458770" cy="34407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61" y="2537211"/>
            <a:ext cx="352045" cy="2640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599" y="1936109"/>
            <a:ext cx="1360441" cy="1431926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6" y="1796565"/>
            <a:ext cx="1218253" cy="913690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2050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615" y="-88107"/>
            <a:ext cx="9436427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8353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defTabSz="342892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68" indent="-257168" algn="l" defTabSz="342892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Wingdings 2" charset="2"/>
        <a:buChar char="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3281" y="-37786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24" y="4422061"/>
            <a:ext cx="7363778" cy="83099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783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02" y="4001839"/>
            <a:ext cx="1057520" cy="1057520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92982" y="1279180"/>
            <a:ext cx="4781039" cy="200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Pauline Cheng</a:t>
            </a:r>
          </a:p>
          <a:p>
            <a:pPr algn="ctr" defTabSz="685783">
              <a:spcBef>
                <a:spcPct val="50000"/>
              </a:spcBef>
              <a:defRPr/>
            </a:pPr>
            <a:endParaRPr lang="en-US" sz="5000" b="1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860061" y="1973907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執行高級顧問經理級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 defTabSz="685783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Executive Director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635894" y="3099287"/>
            <a:ext cx="4122377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lnSpc>
                <a:spcPts val="1350"/>
              </a:lnSpc>
              <a:spcBef>
                <a:spcPts val="900"/>
              </a:spcBef>
              <a:defRPr/>
            </a:pPr>
            <a:r>
              <a:rPr lang="zh-TW" altLang="en-US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zh-TW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HK$191,600</a:t>
            </a:r>
          </a:p>
          <a:p>
            <a:pPr algn="ctr" defTabSz="685783">
              <a:lnSpc>
                <a:spcPts val="1350"/>
              </a:lnSpc>
              <a:spcBef>
                <a:spcPts val="900"/>
              </a:spcBef>
              <a:defRPr/>
            </a:pPr>
            <a:r>
              <a:rPr lang="en-US" sz="2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HK$191,600 in 4 Commission weeks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0633" y="117328"/>
            <a:ext cx="8833757" cy="48474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建立團隊文化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631" y="602074"/>
            <a:ext cx="8833757" cy="392415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Organization Building and Power Profile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2" r="11404" b="25335"/>
          <a:stretch/>
        </p:blipFill>
        <p:spPr>
          <a:xfrm>
            <a:off x="999422" y="1279181"/>
            <a:ext cx="2293557" cy="287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164" y="114301"/>
            <a:ext cx="7886700" cy="742950"/>
          </a:xfrm>
        </p:spPr>
        <p:txBody>
          <a:bodyPr/>
          <a:lstStyle/>
          <a:p>
            <a:r>
              <a:rPr lang="en-US" altLang="zh-TW" sz="2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 Leader</a:t>
            </a:r>
            <a:r>
              <a:rPr lang="zh-TW" altLang="en-US" sz="2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(Leadership)</a:t>
            </a:r>
            <a:endParaRPr lang="en-US" sz="2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100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01344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Leader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(Leadership)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333" y="1200151"/>
            <a:ext cx="7125113" cy="3038578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Lead by example</a:t>
            </a:r>
            <a:endParaRPr lang="en-US" altLang="ja-JP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ja-JP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Keep tasks simple</a:t>
            </a:r>
          </a:p>
          <a:p>
            <a:r>
              <a:rPr lang="en-US" altLang="ja-JP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Leaders are good followers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Communication skills</a:t>
            </a:r>
          </a:p>
          <a:p>
            <a:r>
              <a:rPr 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Building relationships/Trust  </a:t>
            </a:r>
          </a:p>
        </p:txBody>
      </p:sp>
    </p:spTree>
    <p:extLst>
      <p:ext uri="{BB962C8B-B14F-4D97-AF65-F5344CB8AC3E}">
        <p14:creationId xmlns:p14="http://schemas.microsoft.com/office/powerpoint/2010/main" val="4748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46997" y="228600"/>
            <a:ext cx="8392205" cy="85725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68577" tIns="34289" rIns="68577" bIns="34289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charset="0"/>
                <a:ea typeface="ＭＳ Ｐゴシック" pitchFamily="34" charset="-128"/>
                <a:cs typeface="ＭＳ Ｐゴシック" pitchFamily="2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charset="0"/>
                <a:ea typeface="ＭＳ Ｐゴシック" pitchFamily="34" charset="-128"/>
                <a:cs typeface="ＭＳ Ｐゴシック" pitchFamily="2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charset="0"/>
                <a:ea typeface="ＭＳ Ｐゴシック" pitchFamily="34" charset="-128"/>
                <a:cs typeface="ＭＳ Ｐゴシック" pitchFamily="2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charset="0"/>
                <a:ea typeface="ＭＳ Ｐゴシック" pitchFamily="34" charset="-128"/>
                <a:cs typeface="ＭＳ Ｐゴシック" pitchFamily="2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charset="0"/>
                <a:ea typeface="ＭＳ Ｐゴシック" pitchFamily="28" charset="-128"/>
                <a:cs typeface="ＭＳ Ｐゴシック" pitchFamily="2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charset="0"/>
                <a:ea typeface="ＭＳ Ｐゴシック" pitchFamily="28" charset="-128"/>
                <a:cs typeface="ＭＳ Ｐゴシック" pitchFamily="2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charset="0"/>
                <a:ea typeface="ＭＳ Ｐゴシック" pitchFamily="28" charset="-128"/>
                <a:cs typeface="ＭＳ Ｐゴシック" pitchFamily="2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FFFF66"/>
                </a:solidFill>
                <a:latin typeface="Arial" charset="0"/>
                <a:ea typeface="ＭＳ Ｐゴシック" pitchFamily="28" charset="-128"/>
                <a:cs typeface="ＭＳ Ｐゴシック" pitchFamily="28" charset="-128"/>
              </a:defRPr>
            </a:lvl9pPr>
          </a:lstStyle>
          <a:p>
            <a:pPr algn="l" defTabSz="685766">
              <a:defRPr/>
            </a:pPr>
            <a:r>
              <a:rPr lang="en-US" altLang="zh-CN" sz="36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Leading a Team</a:t>
            </a:r>
            <a:endParaRPr lang="zh-CN" altLang="en-US" sz="3600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14299" y="1028700"/>
            <a:ext cx="8610600" cy="291465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68577" tIns="34289" rIns="68577" bIns="34289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 b="1">
                <a:solidFill>
                  <a:srgbClr val="FFFF99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800" b="1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b="1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b="1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766">
              <a:buClr>
                <a:prstClr val="white"/>
              </a:buClr>
              <a:buNone/>
              <a:defRPr/>
            </a:pPr>
            <a:endParaRPr lang="en-US" altLang="zh-CN" sz="3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MingLiU" charset="0"/>
            </a:endParaRPr>
          </a:p>
          <a:p>
            <a:pPr algn="ctr" defTabSz="685766">
              <a:buClr>
                <a:prstClr val="white"/>
              </a:buClr>
              <a:buNone/>
              <a:defRPr/>
            </a:pPr>
            <a:r>
              <a:rPr lang="en-US" altLang="zh-CN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MingLiU" charset="0"/>
              </a:rPr>
              <a:t>Say what you should say</a:t>
            </a:r>
          </a:p>
          <a:p>
            <a:pPr algn="ctr" defTabSz="685766">
              <a:buClr>
                <a:prstClr val="white"/>
              </a:buClr>
              <a:buNone/>
              <a:defRPr/>
            </a:pPr>
            <a:r>
              <a:rPr lang="en-US" altLang="zh-CN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MingLiU" charset="0"/>
              </a:rPr>
              <a:t>Do what you should do</a:t>
            </a:r>
          </a:p>
          <a:p>
            <a:pPr algn="ctr" defTabSz="685766">
              <a:buClr>
                <a:prstClr val="white"/>
              </a:buClr>
              <a:buNone/>
              <a:defRPr/>
            </a:pPr>
            <a:r>
              <a:rPr lang="en-US" altLang="zh-CN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MingLiU" charset="0"/>
              </a:rPr>
              <a:t>Go where you should go</a:t>
            </a:r>
            <a:endParaRPr lang="zh-CN" altLang="en-US" sz="3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MingLi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74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122" y="-22622"/>
            <a:ext cx="7886700" cy="994172"/>
          </a:xfrm>
        </p:spPr>
        <p:txBody>
          <a:bodyPr>
            <a:noAutofit/>
          </a:bodyPr>
          <a:lstStyle/>
          <a:p>
            <a:r>
              <a:rPr lang="en-US" altLang="ja-JP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 Gratefulness, praise and sharing</a:t>
            </a:r>
            <a:endParaRPr lang="en-US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249" y="1114425"/>
            <a:ext cx="2979170" cy="3714750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Gratefulness is the best seasoning in relationship.</a:t>
            </a:r>
          </a:p>
          <a:p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Tracking and recognize winners</a:t>
            </a:r>
          </a:p>
          <a:p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Post on LINE or FB</a:t>
            </a:r>
          </a:p>
          <a:p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Leaders meeting </a:t>
            </a:r>
          </a:p>
          <a:p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Birthday greetings</a:t>
            </a:r>
          </a:p>
          <a:p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Pin level celebration</a:t>
            </a:r>
          </a:p>
          <a:p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097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ja-JP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Tickets</a:t>
            </a:r>
            <a:endParaRPr 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M:\Events\Convention\Leadership School\LS2018\Ticket\TICKET 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49" y="1371600"/>
            <a:ext cx="479137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:\Events\Convention\Leadership School\LS2018\Ticket\TICKET 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164" y="1657350"/>
            <a:ext cx="479137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:\Events\Convention\Leadership School\LS2018\Ticket\TICKET 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250" y="2000250"/>
            <a:ext cx="479137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15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ctrTitle"/>
          </p:nvPr>
        </p:nvSpPr>
        <p:spPr>
          <a:xfrm>
            <a:off x="297797" y="2097089"/>
            <a:ext cx="9144000" cy="11033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CN" sz="6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PMingLiU"/>
              </a:rPr>
              <a:t>Selling tickets is the best team culture </a:t>
            </a:r>
            <a:endParaRPr lang="zh-CN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  <a:cs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4406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041" y="742956"/>
            <a:ext cx="7125113" cy="3038578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PMingLiU" charset="0"/>
              </a:rPr>
              <a:t>Attend every meetings</a:t>
            </a:r>
          </a:p>
          <a:p>
            <a:endParaRPr 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Convention is the only shortcut for Success!</a:t>
            </a:r>
          </a:p>
          <a:p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966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500" y="228604"/>
            <a:ext cx="7125113" cy="693356"/>
          </a:xfrm>
        </p:spPr>
        <p:txBody>
          <a:bodyPr>
            <a:noAutofit/>
          </a:bodyPr>
          <a:lstStyle/>
          <a:p>
            <a:pPr algn="ctr"/>
            <a:r>
              <a:rPr lang="en-US" sz="2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SUCCESS is LOVE what you do!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94" y="857250"/>
            <a:ext cx="58420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6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414" y="8797"/>
            <a:ext cx="7886700" cy="994172"/>
          </a:xfrm>
        </p:spPr>
        <p:txBody>
          <a:bodyPr/>
          <a:lstStyle/>
          <a:p>
            <a:r>
              <a:rPr lang="en-US" sz="2700" b="1" dirty="0">
                <a:latin typeface="Calibri" panose="020F0502020204030204" pitchFamily="34" charset="0"/>
                <a:ea typeface="微軟正黑體" panose="020B0604030504040204" pitchFamily="34" charset="-120"/>
              </a:rPr>
              <a:t>Because we’ve got Market America DNA!!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56" y="800100"/>
            <a:ext cx="7570694" cy="4229100"/>
          </a:xfrm>
        </p:spPr>
      </p:pic>
    </p:spTree>
    <p:extLst>
      <p:ext uri="{BB962C8B-B14F-4D97-AF65-F5344CB8AC3E}">
        <p14:creationId xmlns:p14="http://schemas.microsoft.com/office/powerpoint/2010/main" val="131765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9144000" cy="5161667"/>
            <a:chOff x="0" y="0"/>
            <a:chExt cx="12192000" cy="68822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DE4E0AB-C491-9C4E-855C-BABAC53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55"/>
              <a:ext cx="12192000" cy="685508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1456"/>
              <a:ext cx="12192000" cy="688076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 dirty="0">
                <a:solidFill>
                  <a:prstClr val="white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4C395D2-E919-4146-8518-E08F8D1C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" y="0"/>
              <a:ext cx="12179300" cy="6858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083527" y="1646144"/>
              <a:ext cx="4916312" cy="738635"/>
            </a:xfrm>
            <a:prstGeom prst="rect">
              <a:avLst/>
            </a:prstGeom>
            <a:noFill/>
          </p:spPr>
          <p:txBody>
            <a:bodyPr wrap="square" lIns="121899" tIns="60949" rIns="121899" bIns="60949">
              <a:spAutoFit/>
            </a:bodyPr>
            <a:lstStyle/>
            <a:p>
              <a:pPr defTabSz="457082">
                <a:defRPr/>
              </a:pPr>
              <a:r>
                <a:rPr lang="en-US" sz="2800" spc="18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@oreopc88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41261" y="2873089"/>
              <a:ext cx="8048979" cy="738635"/>
            </a:xfrm>
            <a:prstGeom prst="rect">
              <a:avLst/>
            </a:prstGeom>
            <a:noFill/>
          </p:spPr>
          <p:txBody>
            <a:bodyPr wrap="square" lIns="121899" tIns="60949" rIns="121899" bIns="60949">
              <a:spAutoFit/>
            </a:bodyPr>
            <a:lstStyle/>
            <a:p>
              <a:pPr defTabSz="457082">
                <a:defRPr/>
              </a:pPr>
              <a:r>
                <a:rPr lang="en-US" sz="2800" spc="18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facebook.com/</a:t>
              </a:r>
              <a:r>
                <a:rPr lang="en-US" sz="2800" spc="180" dirty="0" err="1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oreochengfb</a:t>
              </a:r>
              <a:endPara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83527" y="4179248"/>
              <a:ext cx="5475112" cy="738635"/>
            </a:xfrm>
            <a:prstGeom prst="rect">
              <a:avLst/>
            </a:prstGeom>
            <a:noFill/>
          </p:spPr>
          <p:txBody>
            <a:bodyPr wrap="square" lIns="121899" tIns="60949" rIns="121899" bIns="60949">
              <a:spAutoFit/>
            </a:bodyPr>
            <a:lstStyle/>
            <a:p>
              <a:pPr defTabSz="457082">
                <a:defRPr/>
              </a:pPr>
              <a:r>
                <a:rPr lang="en-US" sz="2800" spc="18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@</a:t>
              </a:r>
              <a:r>
                <a:rPr lang="en-US" sz="2800" spc="180" dirty="0" err="1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oreocheng</a:t>
              </a:r>
              <a:endPara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314" y="1573860"/>
              <a:ext cx="1212993" cy="90974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6877" y="4010905"/>
              <a:ext cx="1101863" cy="110186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472" y="2775485"/>
              <a:ext cx="1054675" cy="9557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0362A04-4EBF-654C-A181-1EED26EAEBAF}"/>
                </a:ext>
              </a:extLst>
            </p:cNvPr>
            <p:cNvSpPr txBox="1"/>
            <p:nvPr/>
          </p:nvSpPr>
          <p:spPr>
            <a:xfrm>
              <a:off x="0" y="332039"/>
              <a:ext cx="12191999" cy="697597"/>
            </a:xfrm>
            <a:prstGeom prst="rect">
              <a:avLst/>
            </a:prstGeom>
            <a:noFill/>
          </p:spPr>
          <p:txBody>
            <a:bodyPr wrap="square" lIns="121899" tIns="60949" rIns="121899" bIns="60949" rtlCol="0">
              <a:spAutoFit/>
            </a:bodyPr>
            <a:lstStyle/>
            <a:p>
              <a:pPr algn="ctr" defTabSz="457082"/>
              <a:r>
                <a:rPr lang="en-US" sz="2600" spc="3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FOLLOW</a:t>
              </a:r>
              <a:r>
                <a:rPr lang="en-US" sz="2600" spc="300" dirty="0">
                  <a:solidFill>
                    <a:prstClr val="white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600" spc="300" dirty="0">
                  <a:solidFill>
                    <a:srgbClr val="07C2FF"/>
                  </a:solidFill>
                  <a:latin typeface="Arial" charset="0"/>
                  <a:ea typeface="Arial" charset="0"/>
                  <a:cs typeface="Arial" charset="0"/>
                </a:rPr>
                <a:t>ME </a:t>
              </a:r>
              <a:r>
                <a:rPr lang="en-US" sz="2600" spc="30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ON SOCIAL MEDIA</a:t>
              </a:r>
              <a:endParaRPr lang="en-US" sz="2600" b="1" spc="3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1481C2EE-D9D1-184C-8819-F54F2A9F92E9}"/>
                </a:ext>
              </a:extLst>
            </p:cNvPr>
            <p:cNvGrpSpPr/>
            <p:nvPr/>
          </p:nvGrpSpPr>
          <p:grpSpPr>
            <a:xfrm>
              <a:off x="5572784" y="5765333"/>
              <a:ext cx="1051560" cy="1050213"/>
              <a:chOff x="5604534" y="5765333"/>
              <a:chExt cx="1051560" cy="1050213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B8DE4C86-217C-AE42-8F4A-AB1A62D504D3}"/>
                  </a:ext>
                </a:extLst>
              </p:cNvPr>
              <p:cNvSpPr/>
              <p:nvPr/>
            </p:nvSpPr>
            <p:spPr>
              <a:xfrm>
                <a:off x="5604534" y="5765333"/>
                <a:ext cx="1051560" cy="105021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EFD83649-E332-C841-97FE-B757BC867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60336" y="5820461"/>
                <a:ext cx="939957" cy="9399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9155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4724400" cy="685800"/>
          </a:xfrm>
          <a:effectLst>
            <a:outerShdw algn="ctr" rotWithShape="0">
              <a:schemeClr val="tx1">
                <a:alpha val="75000"/>
              </a:scheme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Profile</a:t>
            </a:r>
            <a:endParaRPr lang="en-US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34617" y="669473"/>
            <a:ext cx="5454055" cy="395967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68577" tIns="34289" rIns="68577" bIns="34289"/>
          <a:lstStyle/>
          <a:p>
            <a:pPr defTabSz="685766">
              <a:spcBef>
                <a:spcPct val="20000"/>
              </a:spcBef>
              <a:defRPr/>
            </a:pPr>
            <a:r>
              <a:rPr lang="en-US" altLang="zh-TW" sz="17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Born in Malaysia</a:t>
            </a:r>
          </a:p>
          <a:p>
            <a:pPr defTabSz="685766">
              <a:spcBef>
                <a:spcPct val="20000"/>
              </a:spcBef>
              <a:defRPr/>
            </a:pPr>
            <a:r>
              <a:rPr lang="en-US" altLang="ja-JP" sz="1700" b="1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itchFamily="34" charset="0"/>
              </a:rPr>
              <a:t>Immigrated to the United States with parents</a:t>
            </a:r>
            <a:endParaRPr lang="en-US" sz="1700" b="1" dirty="0">
              <a:solidFill>
                <a:prstClr val="white"/>
              </a:solidFill>
              <a:latin typeface="Calibri" panose="020F0502020204030204" pitchFamily="34" charset="0"/>
              <a:ea typeface="微軟正黑體" panose="020B0604030504040204" pitchFamily="34" charset="-120"/>
              <a:cs typeface="Arial" pitchFamily="34" charset="0"/>
            </a:endParaRPr>
          </a:p>
          <a:p>
            <a:pPr defTabSz="685766">
              <a:spcBef>
                <a:spcPct val="20000"/>
              </a:spcBef>
              <a:defRPr/>
            </a:pPr>
            <a:r>
              <a:rPr lang="en-US" altLang="zh-TW" sz="17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Graduated with a Master’s Degree in Computer Engineering </a:t>
            </a:r>
          </a:p>
          <a:p>
            <a:pPr defTabSz="685766">
              <a:spcBef>
                <a:spcPct val="20000"/>
              </a:spcBef>
              <a:defRPr/>
            </a:pPr>
            <a:r>
              <a:rPr lang="en-US" altLang="zh-TW" sz="17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Had been working as a software engineer for 7 years</a:t>
            </a:r>
          </a:p>
          <a:p>
            <a:pPr defTabSz="685766">
              <a:spcBef>
                <a:spcPct val="20000"/>
              </a:spcBef>
              <a:defRPr/>
            </a:pPr>
            <a:r>
              <a:rPr lang="en-US" altLang="zh-TW" sz="17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Had run the import and trading business</a:t>
            </a:r>
          </a:p>
          <a:p>
            <a:pPr defTabSz="685766">
              <a:spcBef>
                <a:spcPct val="20000"/>
              </a:spcBef>
              <a:defRPr/>
            </a:pPr>
            <a:endParaRPr lang="en-US" altLang="zh-TW" sz="1700" b="1" dirty="0">
              <a:solidFill>
                <a:prstClr val="white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defTabSz="685766">
              <a:spcBef>
                <a:spcPct val="20000"/>
              </a:spcBef>
              <a:defRPr/>
            </a:pPr>
            <a:r>
              <a:rPr lang="en-US" altLang="zh-TW" sz="17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Executive Director </a:t>
            </a:r>
            <a:r>
              <a:rPr lang="en-US" sz="1700" b="1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itchFamily="34" charset="0"/>
              </a:rPr>
              <a:t>(HK$191,600-HK$276,000/4 </a:t>
            </a:r>
            <a:r>
              <a:rPr lang="en-US" altLang="zh-TW" sz="17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weeks</a:t>
            </a:r>
            <a:r>
              <a:rPr lang="en-US" sz="1700" b="1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itchFamily="34" charset="0"/>
              </a:rPr>
              <a:t>)</a:t>
            </a:r>
          </a:p>
          <a:p>
            <a:pPr defTabSz="685766">
              <a:spcBef>
                <a:spcPct val="20000"/>
              </a:spcBef>
              <a:defRPr/>
            </a:pPr>
            <a:r>
              <a:rPr lang="en-US" altLang="zh-TW" sz="17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Member of </a:t>
            </a:r>
            <a:r>
              <a:rPr lang="en-US" sz="1700" b="1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itchFamily="34" charset="0"/>
              </a:rPr>
              <a:t>Million Dollar Club</a:t>
            </a:r>
          </a:p>
          <a:p>
            <a:pPr defTabSz="685766">
              <a:spcBef>
                <a:spcPct val="20000"/>
              </a:spcBef>
              <a:defRPr/>
            </a:pPr>
            <a:r>
              <a:rPr lang="en-US" altLang="ja-JP" sz="1700" b="1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itchFamily="34" charset="0"/>
              </a:rPr>
              <a:t>Achieved 17 times M</a:t>
            </a:r>
            <a:r>
              <a:rPr lang="en-US" sz="1700" b="1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itchFamily="34" charset="0"/>
              </a:rPr>
              <a:t>UFO </a:t>
            </a:r>
          </a:p>
          <a:p>
            <a:pPr defTabSz="685766">
              <a:spcBef>
                <a:spcPct val="20000"/>
              </a:spcBef>
              <a:defRPr/>
            </a:pPr>
            <a:r>
              <a:rPr lang="en-US" altLang="ja-JP" sz="1700" b="1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itchFamily="34" charset="0"/>
              </a:rPr>
              <a:t>2010</a:t>
            </a:r>
            <a:r>
              <a:rPr lang="zh-TW" altLang="en-US" sz="17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ja-JP" altLang="en-US" sz="1700" b="1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ja-JP" sz="1700" b="1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itchFamily="34" charset="0"/>
              </a:rPr>
              <a:t>Local Challenge Winner</a:t>
            </a:r>
          </a:p>
          <a:p>
            <a:pPr defTabSz="685766">
              <a:spcBef>
                <a:spcPct val="20000"/>
              </a:spcBef>
              <a:defRPr/>
            </a:pPr>
            <a:r>
              <a:rPr lang="en-US" altLang="zh-TW" sz="17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2011</a:t>
            </a:r>
            <a:r>
              <a:rPr lang="zh-TW" altLang="en-US" sz="17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zh-TW" sz="17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Best Trainer</a:t>
            </a:r>
          </a:p>
          <a:p>
            <a:pPr defTabSz="685766">
              <a:spcBef>
                <a:spcPct val="20000"/>
              </a:spcBef>
              <a:defRPr/>
            </a:pPr>
            <a:r>
              <a:rPr lang="en-US" altLang="ja-JP" sz="1700" b="1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itchFamily="34" charset="0"/>
              </a:rPr>
              <a:t>Achieved </a:t>
            </a:r>
            <a:r>
              <a:rPr lang="en-US" altLang="zh-TW" sz="17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3</a:t>
            </a:r>
            <a:r>
              <a:rPr lang="zh-TW" altLang="en-US" sz="17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altLang="zh-TW" sz="1700" b="1" dirty="0">
                <a:solidFill>
                  <a:prstClr val="white"/>
                </a:solidFill>
                <a:latin typeface="Calibri" panose="020F0502020204030204" pitchFamily="34" charset="0"/>
                <a:cs typeface="Arial" pitchFamily="34" charset="0"/>
              </a:rPr>
              <a:t>times Area </a:t>
            </a:r>
            <a:r>
              <a:rPr lang="en-US" altLang="ja-JP" sz="1700" b="1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itchFamily="34" charset="0"/>
              </a:rPr>
              <a:t>Challenge Winner</a:t>
            </a:r>
            <a:endParaRPr lang="zh-TW" altLang="en-US" sz="1700" b="1" dirty="0">
              <a:solidFill>
                <a:prstClr val="white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defTabSz="685766">
              <a:spcBef>
                <a:spcPct val="20000"/>
              </a:spcBef>
              <a:defRPr/>
            </a:pPr>
            <a:r>
              <a:rPr lang="en-US" sz="1700" b="1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itchFamily="34" charset="0"/>
              </a:rPr>
              <a:t>Flushing</a:t>
            </a:r>
            <a:r>
              <a:rPr lang="ja-JP" altLang="en-US" sz="1700" b="1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ja-JP" sz="1700" b="1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Arial" pitchFamily="34" charset="0"/>
              </a:rPr>
              <a:t>Local UBP Coordinator</a:t>
            </a:r>
            <a:endParaRPr lang="en-US" sz="1700" b="1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4"/>
          <a:stretch/>
        </p:blipFill>
        <p:spPr>
          <a:xfrm>
            <a:off x="5471221" y="285750"/>
            <a:ext cx="3669083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16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Line 2"/>
          <p:cNvSpPr>
            <a:spLocks noChangeShapeType="1"/>
          </p:cNvSpPr>
          <p:nvPr/>
        </p:nvSpPr>
        <p:spPr bwMode="auto">
          <a:xfrm>
            <a:off x="5148263" y="3381377"/>
            <a:ext cx="647700" cy="10271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lIns="68577" tIns="34289" rIns="68577" bIns="34289"/>
          <a:lstStyle/>
          <a:p>
            <a:pPr algn="ctr" defTabSz="685766">
              <a:defRPr/>
            </a:pPr>
            <a:endParaRPr lang="en-US" sz="45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PMingLiU" pitchFamily="18" charset="-120"/>
              <a:cs typeface="PMingLiU"/>
            </a:endParaRPr>
          </a:p>
        </p:txBody>
      </p:sp>
      <p:cxnSp>
        <p:nvCxnSpPr>
          <p:cNvPr id="21506" name="AutoShape 3"/>
          <p:cNvCxnSpPr>
            <a:cxnSpLocks noChangeShapeType="1"/>
          </p:cNvCxnSpPr>
          <p:nvPr/>
        </p:nvCxnSpPr>
        <p:spPr bwMode="auto">
          <a:xfrm flipH="1">
            <a:off x="4306890" y="833444"/>
            <a:ext cx="2011362" cy="3832225"/>
          </a:xfrm>
          <a:prstGeom prst="straightConnector1">
            <a:avLst/>
          </a:prstGeom>
          <a:noFill/>
          <a:ln w="38100">
            <a:solidFill>
              <a:srgbClr val="DFF60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78884" name="Picture 4" descr="BD0000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03227"/>
            <a:ext cx="3238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08" name="AutoShape 5"/>
          <p:cNvCxnSpPr>
            <a:cxnSpLocks noChangeShapeType="1"/>
          </p:cNvCxnSpPr>
          <p:nvPr/>
        </p:nvCxnSpPr>
        <p:spPr bwMode="auto">
          <a:xfrm>
            <a:off x="6318253" y="833441"/>
            <a:ext cx="2501900" cy="3736975"/>
          </a:xfrm>
          <a:prstGeom prst="straightConnector1">
            <a:avLst/>
          </a:prstGeom>
          <a:noFill/>
          <a:ln w="38100">
            <a:solidFill>
              <a:srgbClr val="DFF60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09" name="AutoShape 6"/>
          <p:cNvCxnSpPr>
            <a:cxnSpLocks noChangeShapeType="1"/>
          </p:cNvCxnSpPr>
          <p:nvPr/>
        </p:nvCxnSpPr>
        <p:spPr bwMode="auto">
          <a:xfrm>
            <a:off x="5565777" y="2382838"/>
            <a:ext cx="793750" cy="1452562"/>
          </a:xfrm>
          <a:prstGeom prst="straightConnector1">
            <a:avLst/>
          </a:prstGeom>
          <a:noFill/>
          <a:ln w="38100">
            <a:solidFill>
              <a:srgbClr val="DFF60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78887" name="Picture 7" descr="BD0000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48" y="892188"/>
            <a:ext cx="3206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8" y="1322392"/>
            <a:ext cx="2936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9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9" y="1733563"/>
            <a:ext cx="2952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890" name="Picture 10" descr="BD0000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5" y="2117739"/>
            <a:ext cx="32226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1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6" y="2608269"/>
            <a:ext cx="2952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892" name="Picture 12" descr="BD0000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3068652"/>
            <a:ext cx="3238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893" name="Picture 13" descr="BD0000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82" y="3554427"/>
            <a:ext cx="32226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894" name="Picture 14" descr="BD0000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4" y="4148151"/>
            <a:ext cx="32226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5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7" y="2560641"/>
            <a:ext cx="29368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6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92" y="2960702"/>
            <a:ext cx="29368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7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6" y="3449652"/>
            <a:ext cx="2952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8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7" y="2714628"/>
            <a:ext cx="29368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9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70" y="4038613"/>
            <a:ext cx="29368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23" name="AutoShape 20"/>
          <p:cNvCxnSpPr>
            <a:cxnSpLocks noChangeShapeType="1"/>
          </p:cNvCxnSpPr>
          <p:nvPr/>
        </p:nvCxnSpPr>
        <p:spPr bwMode="auto">
          <a:xfrm>
            <a:off x="5289557" y="2825761"/>
            <a:ext cx="650875" cy="1042988"/>
          </a:xfrm>
          <a:prstGeom prst="straightConnector1">
            <a:avLst/>
          </a:prstGeom>
          <a:noFill/>
          <a:ln w="38100">
            <a:solidFill>
              <a:srgbClr val="DFF60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524" name="Picture 21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3" y="2951177"/>
            <a:ext cx="2921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25" name="AutoShape 22"/>
          <p:cNvCxnSpPr>
            <a:cxnSpLocks noChangeShapeType="1"/>
          </p:cNvCxnSpPr>
          <p:nvPr/>
        </p:nvCxnSpPr>
        <p:spPr bwMode="auto">
          <a:xfrm flipH="1">
            <a:off x="6199193" y="1598627"/>
            <a:ext cx="517525" cy="1252537"/>
          </a:xfrm>
          <a:prstGeom prst="straightConnector1">
            <a:avLst/>
          </a:prstGeom>
          <a:noFill/>
          <a:ln w="38100">
            <a:solidFill>
              <a:srgbClr val="DFF60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526" name="Picture 23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5" y="1831986"/>
            <a:ext cx="2952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27" name="AutoShape 24"/>
          <p:cNvCxnSpPr>
            <a:cxnSpLocks noChangeShapeType="1"/>
          </p:cNvCxnSpPr>
          <p:nvPr/>
        </p:nvCxnSpPr>
        <p:spPr bwMode="auto">
          <a:xfrm flipH="1">
            <a:off x="6742115" y="2500320"/>
            <a:ext cx="515937" cy="1050925"/>
          </a:xfrm>
          <a:prstGeom prst="straightConnector1">
            <a:avLst/>
          </a:prstGeom>
          <a:noFill/>
          <a:ln w="38100">
            <a:solidFill>
              <a:srgbClr val="DFF60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528" name="Picture 25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6" y="2617791"/>
            <a:ext cx="29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6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2" y="3884625"/>
            <a:ext cx="295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27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9" y="3487752"/>
            <a:ext cx="29368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31" name="AutoShape 28"/>
          <p:cNvCxnSpPr>
            <a:cxnSpLocks noChangeShapeType="1"/>
          </p:cNvCxnSpPr>
          <p:nvPr/>
        </p:nvCxnSpPr>
        <p:spPr bwMode="auto">
          <a:xfrm flipH="1">
            <a:off x="7075488" y="2903538"/>
            <a:ext cx="514350" cy="1047750"/>
          </a:xfrm>
          <a:prstGeom prst="straightConnector1">
            <a:avLst/>
          </a:prstGeom>
          <a:noFill/>
          <a:ln w="38100">
            <a:solidFill>
              <a:srgbClr val="DFF60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532" name="Picture 29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8" y="3589352"/>
            <a:ext cx="29368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0" name="Line 30"/>
          <p:cNvSpPr>
            <a:spLocks noChangeShapeType="1"/>
          </p:cNvSpPr>
          <p:nvPr/>
        </p:nvSpPr>
        <p:spPr bwMode="auto">
          <a:xfrm>
            <a:off x="4787909" y="3760788"/>
            <a:ext cx="360363" cy="6477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lIns="68577" tIns="34289" rIns="68577" bIns="34289"/>
          <a:lstStyle/>
          <a:p>
            <a:pPr algn="ctr" defTabSz="685766">
              <a:defRPr/>
            </a:pPr>
            <a:endParaRPr lang="en-US" sz="45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PMingLiU" pitchFamily="18" charset="-120"/>
              <a:cs typeface="PMingLiU"/>
            </a:endParaRPr>
          </a:p>
        </p:txBody>
      </p:sp>
      <p:pic>
        <p:nvPicPr>
          <p:cNvPr id="21534" name="Picture 31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42" y="4030674"/>
            <a:ext cx="295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2" name="Rectangle 32"/>
          <p:cNvSpPr>
            <a:spLocks noChangeArrowheads="1"/>
          </p:cNvSpPr>
          <p:nvPr/>
        </p:nvSpPr>
        <p:spPr bwMode="auto">
          <a:xfrm>
            <a:off x="2" y="514357"/>
            <a:ext cx="4572000" cy="159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>
            <a:spAutoFit/>
          </a:bodyPr>
          <a:lstStyle/>
          <a:p>
            <a:pPr algn="ctr" defTabSz="685766"/>
            <a:r>
              <a:rPr lang="en-US" altLang="zh-CN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MingLiU"/>
              </a:rPr>
              <a:t>Where is the team?</a:t>
            </a:r>
          </a:p>
          <a:p>
            <a:pPr algn="ctr" defTabSz="685766"/>
            <a:r>
              <a:rPr lang="en-US" altLang="zh-CN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MingLiU"/>
              </a:rPr>
              <a:t>The team starts </a:t>
            </a:r>
          </a:p>
          <a:p>
            <a:pPr algn="ctr" defTabSz="685766"/>
            <a:r>
              <a:rPr lang="en-US" altLang="zh-CN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MingLiU"/>
              </a:rPr>
              <a:t>from us</a:t>
            </a:r>
          </a:p>
        </p:txBody>
      </p:sp>
      <p:pic>
        <p:nvPicPr>
          <p:cNvPr id="21536" name="Picture 33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40" y="3430599"/>
            <a:ext cx="295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7" name="Picture 34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3" y="2417766"/>
            <a:ext cx="2952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8" name="Picture 35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3211524"/>
            <a:ext cx="29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9" name="Picture 36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75061"/>
            <a:ext cx="29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0" name="Picture 37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3122627"/>
            <a:ext cx="29368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1" name="Picture 38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7" y="3103577"/>
            <a:ext cx="29368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2" name="Picture 39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1" y="2184411"/>
            <a:ext cx="29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3" name="Picture 40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1" y="1851036"/>
            <a:ext cx="29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4" name="Picture 41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350966"/>
            <a:ext cx="29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5" name="Picture 42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928701"/>
            <a:ext cx="29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4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89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89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89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89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89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9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" y="400050"/>
            <a:ext cx="8382001" cy="1200150"/>
          </a:xfrm>
          <a:prstGeom prst="rect">
            <a:avLst/>
          </a:prstGeom>
        </p:spPr>
        <p:txBody>
          <a:bodyPr lIns="68577" tIns="34289" rIns="68577" bIns="34289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7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en-US" sz="27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Never underestimate the power of People.</a:t>
            </a:r>
            <a:r>
              <a:rPr lang="ja-JP" altLang="en-US" sz="27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en-US" sz="27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27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	</a:t>
            </a:r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2" y="1586871"/>
            <a:ext cx="8534400" cy="2423741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5766"/>
            <a:r>
              <a:rPr lang="en-US" sz="27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What you can do:</a:t>
            </a:r>
          </a:p>
          <a:p>
            <a:pPr algn="ctr" defTabSz="685766"/>
            <a:r>
              <a:rPr 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 year plan</a:t>
            </a:r>
          </a:p>
          <a:p>
            <a:pPr algn="ctr" defTabSz="685766"/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766"/>
            <a:r>
              <a:rPr lang="en-US" sz="27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What you and your organization can do together as a team:</a:t>
            </a:r>
          </a:p>
          <a:p>
            <a:pPr algn="ctr" defTabSz="685766"/>
            <a:r>
              <a:rPr 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2-3 year plan</a:t>
            </a:r>
          </a:p>
        </p:txBody>
      </p:sp>
    </p:spTree>
    <p:extLst>
      <p:ext uri="{BB962C8B-B14F-4D97-AF65-F5344CB8AC3E}">
        <p14:creationId xmlns:p14="http://schemas.microsoft.com/office/powerpoint/2010/main" val="299086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n 10"/>
          <p:cNvSpPr/>
          <p:nvPr/>
        </p:nvSpPr>
        <p:spPr>
          <a:xfrm>
            <a:off x="5683674" y="2152764"/>
            <a:ext cx="1257300" cy="2819200"/>
          </a:xfrm>
          <a:prstGeom prst="can">
            <a:avLst>
              <a:gd name="adj" fmla="val 0"/>
            </a:avLst>
          </a:prstGeom>
          <a:solidFill>
            <a:srgbClr val="A35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4652"/>
            <a:endParaRPr lang="en-US" sz="14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Can 6"/>
          <p:cNvSpPr/>
          <p:nvPr/>
        </p:nvSpPr>
        <p:spPr>
          <a:xfrm flipH="1">
            <a:off x="2085516" y="2105346"/>
            <a:ext cx="1257300" cy="2819200"/>
          </a:xfrm>
          <a:prstGeom prst="can">
            <a:avLst>
              <a:gd name="adj" fmla="val 0"/>
            </a:avLst>
          </a:prstGeom>
          <a:solidFill>
            <a:srgbClr val="A35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4652"/>
            <a:endParaRPr lang="en-US" sz="14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Can 5"/>
          <p:cNvSpPr/>
          <p:nvPr/>
        </p:nvSpPr>
        <p:spPr>
          <a:xfrm>
            <a:off x="4229100" y="2114564"/>
            <a:ext cx="647700" cy="2895601"/>
          </a:xfrm>
          <a:prstGeom prst="can">
            <a:avLst>
              <a:gd name="adj" fmla="val 993"/>
            </a:avLst>
          </a:prstGeom>
          <a:solidFill>
            <a:srgbClr val="A35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4652"/>
            <a:endParaRPr lang="en-US" sz="14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7802" y="3629"/>
            <a:ext cx="6248400" cy="84253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4652"/>
            <a:r>
              <a:rPr lang="en-US" sz="5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dara" charset="0"/>
              </a:rPr>
              <a:t>3 Legged Stool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52452" y="1111624"/>
            <a:ext cx="8039100" cy="0"/>
          </a:xfrm>
          <a:prstGeom prst="line">
            <a:avLst/>
          </a:prstGeom>
          <a:ln w="19050">
            <a:solidFill>
              <a:srgbClr val="8FE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gnetic Disk 3"/>
          <p:cNvSpPr/>
          <p:nvPr/>
        </p:nvSpPr>
        <p:spPr>
          <a:xfrm>
            <a:off x="2456528" y="1515581"/>
            <a:ext cx="4038600" cy="762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24 w 10000"/>
              <a:gd name="connsiteY1" fmla="*/ 3979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85" y="3979"/>
                  <a:pt x="5024" y="3979"/>
                </a:cubicBezTo>
                <a:cubicBezTo>
                  <a:pt x="2263" y="3979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</a:pathLst>
          </a:custGeom>
          <a:solidFill>
            <a:srgbClr val="A35B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4652"/>
            <a:endParaRPr lang="en-US" sz="14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 rot="715330">
            <a:off x="2333999" y="2649735"/>
            <a:ext cx="658725" cy="1923604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4652">
              <a:spcAft>
                <a:spcPts val="450"/>
              </a:spcAft>
            </a:pPr>
            <a:r>
              <a:rPr lang="en-US" sz="27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M</a:t>
            </a:r>
          </a:p>
          <a:p>
            <a:pPr algn="ctr" defTabSz="684652">
              <a:spcAft>
                <a:spcPts val="450"/>
              </a:spcAft>
            </a:pPr>
            <a:r>
              <a:rPr lang="en-US" sz="27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P</a:t>
            </a:r>
          </a:p>
          <a:p>
            <a:pPr algn="ctr" defTabSz="684652">
              <a:spcAft>
                <a:spcPts val="450"/>
              </a:spcAft>
            </a:pPr>
            <a:r>
              <a:rPr lang="en-US" sz="27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C</a:t>
            </a:r>
          </a:p>
          <a:p>
            <a:pPr algn="ctr" defTabSz="684652">
              <a:spcAft>
                <a:spcPts val="450"/>
              </a:spcAft>
            </a:pPr>
            <a:r>
              <a:rPr lang="en-US" sz="27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8361" y="2372473"/>
            <a:ext cx="762001" cy="2734082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4652">
              <a:spcAft>
                <a:spcPts val="450"/>
              </a:spcAft>
            </a:pPr>
            <a:r>
              <a:rPr 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P</a:t>
            </a:r>
          </a:p>
          <a:p>
            <a:pPr algn="ctr" defTabSz="684652">
              <a:spcAft>
                <a:spcPts val="450"/>
              </a:spcAft>
            </a:pPr>
            <a:r>
              <a:rPr 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R</a:t>
            </a:r>
          </a:p>
          <a:p>
            <a:pPr algn="ctr" defTabSz="684652">
              <a:spcAft>
                <a:spcPts val="450"/>
              </a:spcAft>
            </a:pPr>
            <a:r>
              <a:rPr 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O</a:t>
            </a:r>
          </a:p>
          <a:p>
            <a:pPr algn="ctr" defTabSz="684652">
              <a:spcAft>
                <a:spcPts val="450"/>
              </a:spcAft>
            </a:pPr>
            <a:r>
              <a:rPr 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D</a:t>
            </a:r>
          </a:p>
          <a:p>
            <a:pPr algn="ctr" defTabSz="684652">
              <a:spcAft>
                <a:spcPts val="450"/>
              </a:spcAft>
            </a:pPr>
            <a:r>
              <a:rPr 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U</a:t>
            </a:r>
          </a:p>
          <a:p>
            <a:pPr algn="ctr" defTabSz="684652">
              <a:spcAft>
                <a:spcPts val="450"/>
              </a:spcAft>
            </a:pPr>
            <a:r>
              <a:rPr 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C</a:t>
            </a:r>
          </a:p>
          <a:p>
            <a:pPr algn="ctr" defTabSz="684652">
              <a:spcAft>
                <a:spcPts val="450"/>
              </a:spcAft>
            </a:pPr>
            <a:r>
              <a:rPr 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T</a:t>
            </a:r>
          </a:p>
          <a:p>
            <a:pPr algn="ctr" defTabSz="684652">
              <a:spcAft>
                <a:spcPts val="450"/>
              </a:spcAft>
            </a:pPr>
            <a:endParaRPr 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askervill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875059" flipH="1">
            <a:off x="5938676" y="2587255"/>
            <a:ext cx="822025" cy="203132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4652">
              <a:spcAft>
                <a:spcPts val="225"/>
              </a:spcAft>
            </a:pPr>
            <a:r>
              <a:rPr 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G.</a:t>
            </a:r>
          </a:p>
          <a:p>
            <a:pPr algn="ctr" defTabSz="684652">
              <a:spcAft>
                <a:spcPts val="225"/>
              </a:spcAft>
            </a:pPr>
            <a:r>
              <a:rPr 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M.</a:t>
            </a:r>
          </a:p>
          <a:p>
            <a:pPr algn="ctr" defTabSz="684652">
              <a:spcAft>
                <a:spcPts val="225"/>
              </a:spcAft>
            </a:pPr>
            <a:r>
              <a:rPr 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T.</a:t>
            </a:r>
          </a:p>
          <a:p>
            <a:pPr algn="ctr" defTabSz="684652">
              <a:spcAft>
                <a:spcPts val="225"/>
              </a:spcAft>
            </a:pPr>
            <a:r>
              <a:rPr 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S.</a:t>
            </a:r>
          </a:p>
          <a:p>
            <a:pPr algn="ctr" defTabSz="684652">
              <a:spcAft>
                <a:spcPts val="225"/>
              </a:spcAft>
            </a:pPr>
            <a:r>
              <a:rPr lang="en-US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56528" y="1726131"/>
            <a:ext cx="4038600" cy="47320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4652"/>
            <a:r>
              <a:rPr lang="en-US" sz="2600" b="1" spc="225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COMPANY</a:t>
            </a:r>
          </a:p>
        </p:txBody>
      </p:sp>
      <p:sp>
        <p:nvSpPr>
          <p:cNvPr id="5" name="Rectangle 4"/>
          <p:cNvSpPr/>
          <p:nvPr/>
        </p:nvSpPr>
        <p:spPr>
          <a:xfrm rot="5121734">
            <a:off x="4072313" y="3476988"/>
            <a:ext cx="2589542" cy="48595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defTabSz="685766"/>
            <a:r>
              <a:rPr lang="en-US" altLang="zh-TW" sz="2700" dirty="0">
                <a:solidFill>
                  <a:prstClr val="white"/>
                </a:solidFill>
                <a:latin typeface="微軟正黑體" panose="020B0604030504040204" pitchFamily="34" charset="-120"/>
              </a:rPr>
              <a:t>No bricks mall</a:t>
            </a:r>
            <a:endParaRPr lang="en-US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334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n 10"/>
          <p:cNvSpPr/>
          <p:nvPr/>
        </p:nvSpPr>
        <p:spPr>
          <a:xfrm>
            <a:off x="5488671" y="2000250"/>
            <a:ext cx="1546877" cy="3143250"/>
          </a:xfrm>
          <a:prstGeom prst="can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4652"/>
            <a:endParaRPr lang="en-US" sz="1400">
              <a:solidFill>
                <a:srgbClr val="E7E6E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Can 6"/>
          <p:cNvSpPr/>
          <p:nvPr/>
        </p:nvSpPr>
        <p:spPr>
          <a:xfrm flipH="1">
            <a:off x="1821999" y="1885950"/>
            <a:ext cx="1601050" cy="3257550"/>
          </a:xfrm>
          <a:prstGeom prst="can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4652"/>
            <a:endParaRPr lang="en-US" sz="14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Can 5"/>
          <p:cNvSpPr/>
          <p:nvPr/>
        </p:nvSpPr>
        <p:spPr>
          <a:xfrm>
            <a:off x="4285546" y="2000250"/>
            <a:ext cx="744794" cy="3143250"/>
          </a:xfrm>
          <a:prstGeom prst="can">
            <a:avLst>
              <a:gd name="adj" fmla="val 99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4652"/>
            <a:endParaRPr lang="en-US" sz="1400">
              <a:solidFill>
                <a:prstClr val="white">
                  <a:lumMod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7802" y="3629"/>
            <a:ext cx="6248400" cy="84253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4652"/>
            <a:r>
              <a:rPr lang="en-US" sz="5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ndara" charset="0"/>
              </a:rPr>
              <a:t>3 Legged Stool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-457198" y="1314450"/>
            <a:ext cx="8039100" cy="0"/>
          </a:xfrm>
          <a:prstGeom prst="line">
            <a:avLst/>
          </a:prstGeom>
          <a:ln w="19050">
            <a:solidFill>
              <a:srgbClr val="8FE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gnetic Disk 3"/>
          <p:cNvSpPr/>
          <p:nvPr/>
        </p:nvSpPr>
        <p:spPr>
          <a:xfrm>
            <a:off x="2394914" y="1143000"/>
            <a:ext cx="4038600" cy="9144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24 w 10000"/>
              <a:gd name="connsiteY1" fmla="*/ 3979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85" y="3979"/>
                  <a:pt x="5024" y="3979"/>
                </a:cubicBezTo>
                <a:cubicBezTo>
                  <a:pt x="2263" y="3979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4652"/>
            <a:endParaRPr lang="en-US" sz="14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 rot="715330">
            <a:off x="2470424" y="1980819"/>
            <a:ext cx="658725" cy="1923604"/>
          </a:xfrm>
          <a:prstGeom prst="rect">
            <a:avLst/>
          </a:prstGeom>
          <a:solidFill>
            <a:schemeClr val="tx1"/>
          </a:solidFill>
        </p:spPr>
        <p:txBody>
          <a:bodyPr wrap="square" lIns="68577" tIns="34289" rIns="68577" bIns="34289" rtlCol="0">
            <a:spAutoFit/>
          </a:bodyPr>
          <a:lstStyle/>
          <a:p>
            <a:pPr algn="ctr" defTabSz="684652">
              <a:spcAft>
                <a:spcPts val="450"/>
              </a:spcAft>
            </a:pPr>
            <a:r>
              <a:rPr lang="en-US" sz="27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G</a:t>
            </a:r>
          </a:p>
          <a:p>
            <a:pPr algn="ctr" defTabSz="684652">
              <a:spcAft>
                <a:spcPts val="450"/>
              </a:spcAft>
            </a:pPr>
            <a:r>
              <a:rPr lang="en-US" sz="27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O</a:t>
            </a:r>
          </a:p>
          <a:p>
            <a:pPr algn="ctr" defTabSz="684652">
              <a:spcAft>
                <a:spcPts val="450"/>
              </a:spcAft>
            </a:pPr>
            <a:r>
              <a:rPr lang="en-US" sz="27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A</a:t>
            </a:r>
          </a:p>
          <a:p>
            <a:pPr algn="ctr" defTabSz="684652">
              <a:spcAft>
                <a:spcPts val="450"/>
              </a:spcAft>
            </a:pPr>
            <a:r>
              <a:rPr lang="en-US" sz="27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5545" y="2057402"/>
            <a:ext cx="762001" cy="3839513"/>
          </a:xfrm>
          <a:prstGeom prst="rect">
            <a:avLst/>
          </a:prstGeom>
          <a:solidFill>
            <a:schemeClr val="tx1"/>
          </a:solidFill>
        </p:spPr>
        <p:txBody>
          <a:bodyPr wrap="square" lIns="68577" tIns="34289" rIns="68577" bIns="34289" rtlCol="0">
            <a:spAutoFit/>
          </a:bodyPr>
          <a:lstStyle/>
          <a:p>
            <a:pPr algn="ctr" defTabSz="684652">
              <a:spcAft>
                <a:spcPts val="450"/>
              </a:spcAft>
            </a:pPr>
            <a:r>
              <a:rPr lang="en-US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L</a:t>
            </a:r>
          </a:p>
          <a:p>
            <a:pPr algn="ctr" defTabSz="684652">
              <a:spcAft>
                <a:spcPts val="450"/>
              </a:spcAft>
            </a:pPr>
            <a:r>
              <a:rPr lang="en-US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E</a:t>
            </a:r>
          </a:p>
          <a:p>
            <a:pPr algn="ctr" defTabSz="684652">
              <a:spcAft>
                <a:spcPts val="450"/>
              </a:spcAft>
            </a:pPr>
            <a:r>
              <a:rPr lang="en-US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A</a:t>
            </a:r>
          </a:p>
          <a:p>
            <a:pPr algn="ctr" defTabSz="684652">
              <a:spcAft>
                <a:spcPts val="450"/>
              </a:spcAft>
            </a:pPr>
            <a:r>
              <a:rPr lang="en-US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D</a:t>
            </a:r>
          </a:p>
          <a:p>
            <a:pPr algn="ctr" defTabSz="684652">
              <a:spcAft>
                <a:spcPts val="450"/>
              </a:spcAft>
            </a:pPr>
            <a:r>
              <a:rPr lang="en-US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E</a:t>
            </a:r>
          </a:p>
          <a:p>
            <a:pPr algn="ctr" defTabSz="684652">
              <a:spcAft>
                <a:spcPts val="450"/>
              </a:spcAft>
            </a:pPr>
            <a:r>
              <a:rPr lang="en-US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R</a:t>
            </a:r>
          </a:p>
          <a:p>
            <a:pPr algn="ctr" defTabSz="684652">
              <a:spcAft>
                <a:spcPts val="450"/>
              </a:spcAft>
            </a:pPr>
            <a:r>
              <a:rPr lang="en-US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S</a:t>
            </a:r>
          </a:p>
          <a:p>
            <a:pPr algn="ctr" defTabSz="684652">
              <a:spcAft>
                <a:spcPts val="450"/>
              </a:spcAft>
            </a:pPr>
            <a:r>
              <a:rPr lang="en-US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H</a:t>
            </a:r>
          </a:p>
          <a:p>
            <a:pPr algn="ctr" defTabSz="684652">
              <a:spcAft>
                <a:spcPts val="450"/>
              </a:spcAft>
            </a:pPr>
            <a:r>
              <a:rPr lang="en-US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I</a:t>
            </a:r>
          </a:p>
          <a:p>
            <a:pPr algn="ctr" defTabSz="684652">
              <a:spcAft>
                <a:spcPts val="450"/>
              </a:spcAft>
            </a:pPr>
            <a:r>
              <a:rPr lang="en-US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P</a:t>
            </a:r>
          </a:p>
          <a:p>
            <a:pPr algn="ctr" defTabSz="684652">
              <a:spcAft>
                <a:spcPts val="450"/>
              </a:spcAft>
            </a:pPr>
            <a:endParaRPr lang="en-US" sz="15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askerville" charset="0"/>
            </a:endParaRPr>
          </a:p>
          <a:p>
            <a:pPr algn="ctr" defTabSz="684652">
              <a:spcAft>
                <a:spcPts val="450"/>
              </a:spcAft>
            </a:pPr>
            <a:endParaRPr lang="en-US" sz="15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askerville" charset="0"/>
            </a:endParaRPr>
          </a:p>
          <a:p>
            <a:pPr algn="ctr" defTabSz="684652">
              <a:spcAft>
                <a:spcPts val="450"/>
              </a:spcAft>
            </a:pPr>
            <a:endParaRPr lang="en-US" sz="15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askervill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875059" flipH="1">
            <a:off x="5873495" y="2050532"/>
            <a:ext cx="822025" cy="3208571"/>
          </a:xfrm>
          <a:prstGeom prst="rect">
            <a:avLst/>
          </a:prstGeom>
          <a:solidFill>
            <a:schemeClr val="tx1"/>
          </a:solidFill>
        </p:spPr>
        <p:txBody>
          <a:bodyPr wrap="square" lIns="68577" tIns="34289" rIns="68577" bIns="34289" rtlCol="0">
            <a:spAutoFit/>
          </a:bodyPr>
          <a:lstStyle/>
          <a:p>
            <a:pPr algn="ctr" defTabSz="684652">
              <a:spcAft>
                <a:spcPts val="225"/>
              </a:spcAft>
            </a:pPr>
            <a:r>
              <a:rPr lang="en-US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G</a:t>
            </a:r>
          </a:p>
          <a:p>
            <a:pPr algn="ctr" defTabSz="684652">
              <a:spcAft>
                <a:spcPts val="225"/>
              </a:spcAft>
            </a:pPr>
            <a:r>
              <a:rPr lang="en-US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R</a:t>
            </a:r>
          </a:p>
          <a:p>
            <a:pPr algn="ctr" defTabSz="684652">
              <a:spcAft>
                <a:spcPts val="225"/>
              </a:spcAft>
            </a:pPr>
            <a:r>
              <a:rPr lang="en-US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A </a:t>
            </a:r>
          </a:p>
          <a:p>
            <a:pPr algn="ctr" defTabSz="684652">
              <a:spcAft>
                <a:spcPts val="225"/>
              </a:spcAft>
            </a:pPr>
            <a:r>
              <a:rPr lang="en-US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T</a:t>
            </a:r>
          </a:p>
          <a:p>
            <a:pPr algn="ctr" defTabSz="684652">
              <a:spcAft>
                <a:spcPts val="225"/>
              </a:spcAft>
            </a:pPr>
            <a:r>
              <a:rPr lang="en-US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E</a:t>
            </a:r>
          </a:p>
          <a:p>
            <a:pPr algn="ctr" defTabSz="684652">
              <a:spcAft>
                <a:spcPts val="225"/>
              </a:spcAft>
            </a:pPr>
            <a:r>
              <a:rPr lang="en-US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F</a:t>
            </a:r>
          </a:p>
          <a:p>
            <a:pPr algn="ctr" defTabSz="684652">
              <a:spcAft>
                <a:spcPts val="225"/>
              </a:spcAft>
            </a:pPr>
            <a:r>
              <a:rPr lang="en-US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U</a:t>
            </a:r>
          </a:p>
          <a:p>
            <a:pPr algn="ctr" defTabSz="684652">
              <a:spcAft>
                <a:spcPts val="225"/>
              </a:spcAft>
            </a:pPr>
            <a:r>
              <a:rPr lang="en-US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L</a:t>
            </a:r>
          </a:p>
          <a:p>
            <a:pPr algn="ctr" defTabSz="684652">
              <a:spcAft>
                <a:spcPts val="225"/>
              </a:spcAft>
            </a:pPr>
            <a:endParaRPr lang="en-US" sz="21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askerville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4918" y="1085853"/>
            <a:ext cx="4239589" cy="877163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4652"/>
            <a:r>
              <a:rPr lang="en-US" sz="2600" b="1" spc="225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Winning</a:t>
            </a:r>
          </a:p>
          <a:p>
            <a:pPr algn="ctr" defTabSz="684652"/>
            <a:r>
              <a:rPr lang="en-US" sz="2600" b="1" spc="225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askerville" charset="0"/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408308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93" y="857250"/>
            <a:ext cx="8991602" cy="2514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3000" dirty="0">
                <a:latin typeface="微軟正黑體" panose="020B0604030504040204" pitchFamily="34" charset="-120"/>
                <a:ea typeface="微軟正黑體" panose="020B0604030504040204" pitchFamily="34" charset="-120"/>
                <a:cs typeface="PMingLiU"/>
              </a:rPr>
              <a:t>These 3 Legged help created Team Synergy by following the company and following the system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723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557185" indent="-214303">
              <a:defRPr sz="27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857207" indent="-171442">
              <a:defRPr sz="27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200090" indent="-171442">
              <a:defRPr sz="27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1542974" indent="-171442">
              <a:defRPr sz="27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1885856" indent="-171442" eaLnBrk="0" fontAlgn="base" hangingPunct="0">
              <a:spcBef>
                <a:spcPct val="0"/>
              </a:spcBef>
              <a:spcAft>
                <a:spcPct val="0"/>
              </a:spcAft>
              <a:defRPr sz="27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228739" indent="-171442" eaLnBrk="0" fontAlgn="base" hangingPunct="0">
              <a:spcBef>
                <a:spcPct val="0"/>
              </a:spcBef>
              <a:spcAft>
                <a:spcPct val="0"/>
              </a:spcAft>
              <a:defRPr sz="27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2571622" indent="-171442" eaLnBrk="0" fontAlgn="base" hangingPunct="0">
              <a:spcBef>
                <a:spcPct val="0"/>
              </a:spcBef>
              <a:spcAft>
                <a:spcPct val="0"/>
              </a:spcAft>
              <a:defRPr sz="27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2914505" indent="-171442" eaLnBrk="0" fontAlgn="base" hangingPunct="0">
              <a:spcBef>
                <a:spcPct val="0"/>
              </a:spcBef>
              <a:spcAft>
                <a:spcPct val="0"/>
              </a:spcAft>
              <a:defRPr sz="27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endParaRPr lang="zh-TW" altLang="en-US" sz="1100" u="none" dirty="0">
              <a:solidFill>
                <a:prstClr val="black"/>
              </a:solidFill>
              <a:ea typeface="PMingLiU"/>
              <a:cs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2684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873" y="171452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 Goal and Action Plan</a:t>
            </a:r>
            <a:endParaRPr lang="en-US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625" y="1118917"/>
            <a:ext cx="7125113" cy="3038578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GOAL :</a:t>
            </a:r>
          </a:p>
          <a:p>
            <a:r>
              <a:rPr 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Personal  – </a:t>
            </a:r>
            <a:r>
              <a:rPr lang="en-US" sz="3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Dreamboard</a:t>
            </a:r>
            <a:r>
              <a:rPr 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party</a:t>
            </a:r>
          </a:p>
          <a:p>
            <a:r>
              <a:rPr 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Team – Base 10, 7 Strong, SAMM, UFO, Challenge</a:t>
            </a:r>
          </a:p>
          <a:p>
            <a:pPr marL="0" indent="0">
              <a:buNone/>
            </a:pP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942" y="3014496"/>
            <a:ext cx="2516062" cy="178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59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556</Words>
  <Application>Microsoft Office PowerPoint</Application>
  <PresentationFormat>On-screen Show (16:9)</PresentationFormat>
  <Paragraphs>117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2_Office Theme</vt:lpstr>
      <vt:lpstr>11_Office Theme</vt:lpstr>
      <vt:lpstr>Summer</vt:lpstr>
      <vt:lpstr>PowerPoint Presentation</vt:lpstr>
      <vt:lpstr>PowerPoint Presentation</vt:lpstr>
      <vt:lpstr>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Goal and Action Plan</vt:lpstr>
      <vt:lpstr>2.  Leader (Leadership)</vt:lpstr>
      <vt:lpstr>2. Leader (Leadership)</vt:lpstr>
      <vt:lpstr>PowerPoint Presentation</vt:lpstr>
      <vt:lpstr>3. Gratefulness, praise and sharing</vt:lpstr>
      <vt:lpstr> Tickets</vt:lpstr>
      <vt:lpstr>Selling tickets is the best team culture </vt:lpstr>
      <vt:lpstr>PowerPoint Presentation</vt:lpstr>
      <vt:lpstr>SUCCESS is LOVE what you do!</vt:lpstr>
      <vt:lpstr>Because we’ve got Market America DNA!!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13</cp:revision>
  <dcterms:created xsi:type="dcterms:W3CDTF">2018-05-16T01:38:13Z</dcterms:created>
  <dcterms:modified xsi:type="dcterms:W3CDTF">2018-05-16T03:01:51Z</dcterms:modified>
</cp:coreProperties>
</file>